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B878E2A-6320-4A38-854B-7AF1F4902C58}"/>
    <pc:docChg chg="custSel modSld">
      <pc:chgData name="Narelle Wheaton" userId="6e1b2b30-480e-4f91-806b-6735d5b9e446" providerId="ADAL" clId="{3B878E2A-6320-4A38-854B-7AF1F4902C58}" dt="2023-08-01T05:11:24.509" v="17" actId="1076"/>
      <pc:docMkLst>
        <pc:docMk/>
      </pc:docMkLst>
      <pc:sldChg chg="modSp mod">
        <pc:chgData name="Narelle Wheaton" userId="6e1b2b30-480e-4f91-806b-6735d5b9e446" providerId="ADAL" clId="{3B878E2A-6320-4A38-854B-7AF1F4902C58}" dt="2023-08-01T05:11:20.591" v="16" actId="1076"/>
        <pc:sldMkLst>
          <pc:docMk/>
          <pc:sldMk cId="1972406202" sldId="256"/>
        </pc:sldMkLst>
        <pc:spChg chg="mod">
          <ac:chgData name="Narelle Wheaton" userId="6e1b2b30-480e-4f91-806b-6735d5b9e446" providerId="ADAL" clId="{3B878E2A-6320-4A38-854B-7AF1F4902C58}" dt="2023-08-01T05:11:20.591" v="16" actId="1076"/>
          <ac:spMkLst>
            <pc:docMk/>
            <pc:sldMk cId="1972406202" sldId="256"/>
            <ac:spMk id="3" creationId="{CB29280A-E294-453C-BD97-BCFCFB161189}"/>
          </ac:spMkLst>
        </pc:spChg>
      </pc:sldChg>
      <pc:sldChg chg="modSp mod">
        <pc:chgData name="Narelle Wheaton" userId="6e1b2b30-480e-4f91-806b-6735d5b9e446" providerId="ADAL" clId="{3B878E2A-6320-4A38-854B-7AF1F4902C58}" dt="2023-08-01T05:11:24.509" v="17" actId="1076"/>
        <pc:sldMkLst>
          <pc:docMk/>
          <pc:sldMk cId="133946615" sldId="257"/>
        </pc:sldMkLst>
        <pc:spChg chg="mod">
          <ac:chgData name="Narelle Wheaton" userId="6e1b2b30-480e-4f91-806b-6735d5b9e446" providerId="ADAL" clId="{3B878E2A-6320-4A38-854B-7AF1F4902C58}" dt="2023-08-01T05:11:24.509" v="17" actId="1076"/>
          <ac:spMkLst>
            <pc:docMk/>
            <pc:sldMk cId="133946615" sldId="257"/>
            <ac:spMk id="3" creationId="{CB29280A-E294-453C-BD97-BCFCFB16118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DB0C0-A0A2-4FAA-8B1A-568F9BB218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43486A-0927-4E50-9630-340984597E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9DC7DD-603D-445E-8309-D7CA9A03F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ED7E-B110-4893-BB3E-184045D4D90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D7458A-701E-46E8-87F7-9DFB61E1C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A86066-00F5-4402-976F-3D76C635E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0965-4DEE-44C6-8041-619A923F6B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1223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F7915-727E-458D-9CAF-29CCBF973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792AFD-33FE-4076-82CB-2C2CBDB4C9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E2BC01-C8D0-4A4F-980A-A369AE53C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ED7E-B110-4893-BB3E-184045D4D90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7CDAD-1949-43AE-A2A1-92ECFDA9A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AD80A-526E-43C6-83BD-1CF8B2227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0965-4DEE-44C6-8041-619A923F6B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3272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223CB2-CE07-47DE-AE6D-76F42DB22B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153035-02C3-4A4A-9ED1-B256B287DA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A051B6-7247-4D24-A9DC-9185827D1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ED7E-B110-4893-BB3E-184045D4D90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F307D3-A6C6-49D3-A4A8-A23600D62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1CC794-296A-4876-BDE5-41B2AA9F9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0965-4DEE-44C6-8041-619A923F6B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7182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7A488-CF0A-4543-A8E2-57235723B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8F696A-261A-4070-BBA6-C0A493E25E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90E5F-6CA7-4EE9-963E-1EC357C9C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ED7E-B110-4893-BB3E-184045D4D90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2C58CA-FBC9-4DEF-AA6D-6E6FDC22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665692-C3A7-4CFA-AFED-865801C8A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0965-4DEE-44C6-8041-619A923F6B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7453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72D9A-0528-4E4A-89DA-2C7B7AD43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6BE2DA-6A96-45DB-9EA1-57FA48E5F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19B15C-24FA-421C-9F94-60DBCF4B6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ED7E-B110-4893-BB3E-184045D4D90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1B047F-D5A8-4B0D-B607-51C4F1B42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542483-EA6D-4559-BE2B-A08A4BE70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0965-4DEE-44C6-8041-619A923F6B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904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63AF1-1852-442B-8A8F-E1167CCF6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4D4792-8338-4F2F-B7C2-8A77F11A21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D935AF-BF78-428A-9FEA-32953EFA84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DF660A-5FFA-45AC-94D5-F6534B2E2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ED7E-B110-4893-BB3E-184045D4D90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24B82B-4223-4647-9EF8-B5B71CEA8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6FCACE-86B8-410B-B6C9-2BABDE7AF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0965-4DEE-44C6-8041-619A923F6B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5703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08DD6-1B54-44A6-99C9-6C7B7B1ED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C5FBBB-3113-4A0D-B9CF-8D8858A0C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363FA8-6334-4CE4-B033-B7414D504E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5E0997-F1E2-4462-9E67-61A29CD03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08A4CB-D41A-4D7F-813D-C135584396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DBE68CF-C4E9-44A4-A6F4-574886376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ED7E-B110-4893-BB3E-184045D4D90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68FBA7-9388-4071-9DE9-CFE7CF3B9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106BE9-96DB-43D2-A0DD-B812E742A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0965-4DEE-44C6-8041-619A923F6B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802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7013E-D50A-4D93-8273-EDB80E240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526BB2-EEC4-4340-B8AF-70547002E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ED7E-B110-4893-BB3E-184045D4D90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C236E8-0A9B-4D8F-80F0-27EC15652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CFC858-88F4-42C6-ADB9-FDE0AFD6B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0965-4DEE-44C6-8041-619A923F6B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1408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B793EF-2120-43FA-B47E-506046F01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ED7E-B110-4893-BB3E-184045D4D90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DA683C-BE3E-4AF9-B357-070E0C566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ED81FB-6257-4CC8-9814-2D759B823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0965-4DEE-44C6-8041-619A923F6B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1351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AE526-A229-4B30-8938-C3B984EC6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D32937-88EA-423A-8AA7-FF2A75C13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468D79-22AB-4C62-A6A1-B6A2740099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98267B-300A-4DC1-BD3A-7022C5DFA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ED7E-B110-4893-BB3E-184045D4D90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887346-AEEB-42C3-B305-382876D20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537D47-5735-4BE7-B456-EE277D51C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0965-4DEE-44C6-8041-619A923F6B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0433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12E09-8077-4E67-A611-4F815D8BB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820E73-0499-42E8-BDFF-D8C82D1939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25C18E-F489-4C2F-AEA1-1A25E9F8D5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EFDA3D-23EE-40ED-BA5E-7DED583BB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AED7E-B110-4893-BB3E-184045D4D90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8FE2B7-8B83-4AC9-913D-3F54124E1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8C9829-81BB-4080-B0C6-BF3F1DE18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50965-4DEE-44C6-8041-619A923F6B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2594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4BC93F-236A-4F32-873C-D2F44B9F3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BEEE86-8596-42BC-A77C-C0A036AE63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3A863-EFF9-422F-AFB8-C6AF66856E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AED7E-B110-4893-BB3E-184045D4D90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358577-8EC9-4173-9E29-EBC121ED78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8EF34E-DAD8-4839-8F66-9CF6B64731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50965-4DEE-44C6-8041-619A923F6B1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1170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29280A-E294-453C-BD97-BCFCFB1611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68483"/>
            <a:ext cx="9144000" cy="3921033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every rule of life required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heavenly Father has inspired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Scriptures we believe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Preserver through our length of days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is the object of our praise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Creator we believe</a:t>
            </a:r>
          </a:p>
        </p:txBody>
      </p:sp>
    </p:spTree>
    <p:extLst>
      <p:ext uri="{BB962C8B-B14F-4D97-AF65-F5344CB8AC3E}">
        <p14:creationId xmlns:p14="http://schemas.microsoft.com/office/powerpoint/2010/main" val="1972406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29280A-E294-453C-BD97-BCFCFB1611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9225"/>
            <a:ext cx="9144000" cy="401954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With God the Father dwell the Son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Holy Spirit three in 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Godhead we believe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Christ the Son as man is known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still is God and thus are shown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Two natures we believe</a:t>
            </a:r>
          </a:p>
        </p:txBody>
      </p:sp>
    </p:spTree>
    <p:extLst>
      <p:ext uri="{BB962C8B-B14F-4D97-AF65-F5344CB8AC3E}">
        <p14:creationId xmlns:p14="http://schemas.microsoft.com/office/powerpoint/2010/main" val="133946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29280A-E294-453C-BD97-BCFCFB1611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04900"/>
            <a:ext cx="9144000" cy="464819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tempted our first parents strayed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God (and thus the world) though made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Quite sinless we believe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Atoning for a whole world's sin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love that we might pardon win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suffered we believe</a:t>
            </a:r>
          </a:p>
        </p:txBody>
      </p:sp>
    </p:spTree>
    <p:extLst>
      <p:ext uri="{BB962C8B-B14F-4D97-AF65-F5344CB8AC3E}">
        <p14:creationId xmlns:p14="http://schemas.microsoft.com/office/powerpoint/2010/main" val="2391138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29280A-E294-453C-BD97-BCFCFB1611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47800"/>
            <a:ext cx="9144000" cy="396239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 must repent before God's face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we would have by His full grace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Salvation we believe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covenant is ratified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we by grace are justified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Jesus we believe</a:t>
            </a:r>
          </a:p>
        </p:txBody>
      </p:sp>
    </p:spTree>
    <p:extLst>
      <p:ext uri="{BB962C8B-B14F-4D97-AF65-F5344CB8AC3E}">
        <p14:creationId xmlns:p14="http://schemas.microsoft.com/office/powerpoint/2010/main" val="811087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29280A-E294-453C-BD97-BCFCFB1611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3501"/>
            <a:ext cx="9144000" cy="399097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Continuance in this state demands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we obey divine commands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constantly believe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may be wholly sanctified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Kept by the Spirit and abide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blameless we believe</a:t>
            </a:r>
          </a:p>
        </p:txBody>
      </p:sp>
    </p:spTree>
    <p:extLst>
      <p:ext uri="{BB962C8B-B14F-4D97-AF65-F5344CB8AC3E}">
        <p14:creationId xmlns:p14="http://schemas.microsoft.com/office/powerpoint/2010/main" val="842986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29280A-E294-453C-BD97-BCFCFB1611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80408"/>
            <a:ext cx="9144000" cy="397056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6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As we have lived so shall we gain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Eternal joy or lasting pain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judges we believe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is our maker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friend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give Him worship without end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now His grace receive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965401-8F10-4BB7-8E92-49649A5D443B}"/>
              </a:ext>
            </a:extLst>
          </p:cNvPr>
          <p:cNvSpPr txBox="1"/>
          <p:nvPr/>
        </p:nvSpPr>
        <p:spPr>
          <a:xfrm>
            <a:off x="339635" y="5681229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3196803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Dorothy O. Joy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1130889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288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2022-06-20T06:04:53Z</dcterms:created>
  <dcterms:modified xsi:type="dcterms:W3CDTF">2023-08-01T05:11:30Z</dcterms:modified>
</cp:coreProperties>
</file>